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88ec75c97a534049"/>
  </p:sldMasterIdLst>
  <p:sldIdLst>
    <p:sldId id="270" r:id="R3b7ce5e1ce2241db"/>
    <p:sldId id="271" r:id="R591ef5b864a04415"/>
    <p:sldId id="272" r:id="R91b407f2211d4a7b"/>
    <p:sldId id="273" r:id="R3742783e07b9482e"/>
    <p:sldId id="274" r:id="Rccab908bb3824168"/>
    <p:sldId id="275" r:id="Re04b17b0b522412b"/>
    <p:sldId id="276" r:id="R906bd9204b074174"/>
    <p:sldId id="277" r:id="R071347d13a574651"/>
    <p:sldId id="278" r:id="R83a6c72372db4b8b"/>
    <p:sldId id="279" r:id="R31b32b29a14f4103"/>
    <p:sldId id="280" r:id="Re0836361674a4996"/>
    <p:sldId id="281" r:id="R9be02274c6104806"/>
    <p:sldId id="282" r:id="R280373ae7c3e43b2"/>
    <p:sldId id="283" r:id="R4768cb4d426b4d1f"/>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88ec75c97a534049" /><Relationship Type="http://schemas.openxmlformats.org/officeDocument/2006/relationships/theme" Target="/ppt/slideMasters/theme/theme2.xml" Id="R00aa2707578947e2" /><Relationship Type="http://schemas.openxmlformats.org/officeDocument/2006/relationships/slide" Target="/ppt/slides/slidef.xml" Id="R3b7ce5e1ce2241db" /><Relationship Type="http://schemas.openxmlformats.org/officeDocument/2006/relationships/slide" Target="/ppt/slides/slide10.xml" Id="R591ef5b864a04415" /><Relationship Type="http://schemas.openxmlformats.org/officeDocument/2006/relationships/slide" Target="/ppt/slides/slide11.xml" Id="R91b407f2211d4a7b" /><Relationship Type="http://schemas.openxmlformats.org/officeDocument/2006/relationships/slide" Target="/ppt/slides/slide12.xml" Id="R3742783e07b9482e" /><Relationship Type="http://schemas.openxmlformats.org/officeDocument/2006/relationships/tableStyles" Target="/ppt/tableStyles.xml" Id="Re127ae561c4a43c8" /><Relationship Type="http://schemas.openxmlformats.org/officeDocument/2006/relationships/slide" Target="/ppt/slides/slide13.xml" Id="Rccab908bb3824168" /><Relationship Type="http://schemas.openxmlformats.org/officeDocument/2006/relationships/slide" Target="/ppt/slides/slide14.xml" Id="Re04b17b0b522412b" /><Relationship Type="http://schemas.openxmlformats.org/officeDocument/2006/relationships/slide" Target="/ppt/slides/slide15.xml" Id="R906bd9204b074174" /><Relationship Type="http://schemas.openxmlformats.org/officeDocument/2006/relationships/slide" Target="/ppt/slides/slide16.xml" Id="R071347d13a574651" /><Relationship Type="http://schemas.openxmlformats.org/officeDocument/2006/relationships/slide" Target="/ppt/slides/slide17.xml" Id="R83a6c72372db4b8b" /><Relationship Type="http://schemas.openxmlformats.org/officeDocument/2006/relationships/slide" Target="/ppt/slides/slide18.xml" Id="R31b32b29a14f4103" /><Relationship Type="http://schemas.openxmlformats.org/officeDocument/2006/relationships/slide" Target="/ppt/slides/slide19.xml" Id="Re0836361674a4996" /><Relationship Type="http://schemas.openxmlformats.org/officeDocument/2006/relationships/slide" Target="/ppt/slides/slide1a.xml" Id="R9be02274c6104806" /><Relationship Type="http://schemas.openxmlformats.org/officeDocument/2006/relationships/slide" Target="/ppt/slides/slide1b.xml" Id="R280373ae7c3e43b2" /><Relationship Type="http://schemas.openxmlformats.org/officeDocument/2006/relationships/slide" Target="/ppt/slides/slide1c.xml" Id="R4768cb4d426b4d1f"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b78d63f2fb9141a2"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2c9471a57c74491e" /></Relationships>
</file>

<file path=ppt/slideLayouts/_rels/slideLayout4.xml.rels>&#65279;<?xml version="1.0" encoding="utf-8"?><Relationships xmlns="http://schemas.openxmlformats.org/package/2006/relationships"><Relationship Type="http://schemas.openxmlformats.org/officeDocument/2006/relationships/image" Target="/ppt/media/image.bin" Id="R57488dd098a74359" /><Relationship Type="http://schemas.openxmlformats.org/officeDocument/2006/relationships/slideMaster" Target="/ppt/slideMasters/slideMaster2.xml" Id="R3b6ce6b55b79482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b4aa83064901424b"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57488dd098a74359">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1fe85b857d904eb0" /><Relationship Type="http://schemas.openxmlformats.org/officeDocument/2006/relationships/slideLayout" Target="/ppt/slideLayouts/slideLayout2.xml" Id="R513d7b2ed5844d7f" /><Relationship Type="http://schemas.openxmlformats.org/officeDocument/2006/relationships/slideLayout" Target="/ppt/slideLayouts/slideLayout3.xml" Id="Rf2613a2b87784503" /><Relationship Type="http://schemas.openxmlformats.org/officeDocument/2006/relationships/slideLayout" Target="/ppt/slideLayouts/slideLayout4.xml" Id="Re78dceb989744429" /><Relationship Type="http://schemas.openxmlformats.org/officeDocument/2006/relationships/slideLayout" Target="/ppt/slideLayouts/slideLayout5.xml" Id="R054b2ff453004671" /><Relationship Type="http://schemas.openxmlformats.org/officeDocument/2006/relationships/image" Target="/ppt/media/image2.bin" Id="Rbea9835f22604aeb" /><Relationship Type="http://schemas.openxmlformats.org/officeDocument/2006/relationships/image" Target="/ppt/media/image.bin" Id="Rb977cbcee31d4c37"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bea9835f22604aeb"/>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b977cbcee31d4c37">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e78dceb989744429"/>
    <p:sldLayoutId id="2147483652" r:id="Rf2613a2b87784503"/>
    <p:sldLayoutId id="2147483651" r:id="R513d7b2ed5844d7f"/>
    <p:sldLayoutId id="2147483654" r:id="R054b2ff453004671"/>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b4b26f258166465e" /></Relationships>
</file>

<file path=ppt/slides/_rels/slide11.xml.rels>&#65279;<?xml version="1.0" encoding="utf-8"?><Relationships xmlns="http://schemas.openxmlformats.org/package/2006/relationships"><Relationship Type="http://schemas.openxmlformats.org/officeDocument/2006/relationships/chart" Target="/ppt/slides/charts/chart1e.xml" Id="R558af49487f34ccb" /><Relationship Type="http://schemas.openxmlformats.org/officeDocument/2006/relationships/slideLayout" Target="/ppt/slideLayouts/slideLayout5.xml" Id="R9d0af2b4dc034292"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06f401c538294c06"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f1af741f2f6842e9" /><Relationship Type="http://schemas.openxmlformats.org/officeDocument/2006/relationships/chart" Target="/ppt/slides/charts/chart20.xml" Id="Rbc26204a2f724f83" /><Relationship Type="http://schemas.openxmlformats.org/officeDocument/2006/relationships/chart" Target="/ppt/slides/charts/chart21.xml" Id="R2f163810a73a470e" /><Relationship Type="http://schemas.openxmlformats.org/officeDocument/2006/relationships/chart" Target="/ppt/slides/charts/chart22.xml" Id="R55988b40914c4f19"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3cfa17b39c73464a" /><Relationship Type="http://schemas.openxmlformats.org/officeDocument/2006/relationships/chart" Target="/ppt/slides/charts/chart24.xml" Id="Rae79b620bd9b412b" /><Relationship Type="http://schemas.openxmlformats.org/officeDocument/2006/relationships/chart" Target="/ppt/slides/charts/chart25.xml" Id="Rd00893e7d39a4e3f" /><Relationship Type="http://schemas.openxmlformats.org/officeDocument/2006/relationships/chart" Target="/ppt/slides/charts/chart26.xml" Id="R584c79bb516e4f8c"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aaf1d0b413344ad9" /><Relationship Type="http://schemas.openxmlformats.org/officeDocument/2006/relationships/chart" Target="/ppt/slides/charts/chart28.xml" Id="R020de13f351c48ee" /><Relationship Type="http://schemas.openxmlformats.org/officeDocument/2006/relationships/chart" Target="/ppt/slides/charts/chart29.xml" Id="R80530558ce6642a7" /><Relationship Type="http://schemas.openxmlformats.org/officeDocument/2006/relationships/chart" Target="/ppt/slides/charts/chart2a.xml" Id="R87c425cdbae44f79" /></Relationships>
</file>

<file path=ppt/slides/_rels/slide16.xml.rels>&#65279;<?xml version="1.0" encoding="utf-8"?><Relationships xmlns="http://schemas.openxmlformats.org/package/2006/relationships"><Relationship Type="http://schemas.openxmlformats.org/officeDocument/2006/relationships/image" Target="/ppt/media/image3.bin" Id="Rf74b7258638c4bd5" /><Relationship Type="http://schemas.openxmlformats.org/officeDocument/2006/relationships/image" Target="/ppt/media/image4.bin" Id="R6f368bc2973d4ea3" /><Relationship Type="http://schemas.openxmlformats.org/officeDocument/2006/relationships/slideLayout" Target="/ppt/slideLayouts/slideLayout5.xml" Id="R5927b897e0ba4b53" /><Relationship Type="http://schemas.openxmlformats.org/officeDocument/2006/relationships/chart" Target="/ppt/slides/charts/chart2c.xml" Id="Rd1efbc0d9e7d4f95" /><Relationship Type="http://schemas.openxmlformats.org/officeDocument/2006/relationships/chart" Target="/ppt/slides/charts/chart2d.xml" Id="Rb69faf5e17864b7f" /><Relationship Type="http://schemas.openxmlformats.org/officeDocument/2006/relationships/chart" Target="/ppt/slides/charts/chart2e.xml" Id="Rc106efb78662461e" /><Relationship Type="http://schemas.openxmlformats.org/officeDocument/2006/relationships/chart" Target="/ppt/slides/charts/chart2f.xml" Id="R7fd14de8dffa4c57" /><Relationship Type="http://schemas.openxmlformats.org/officeDocument/2006/relationships/chart" Target="/ppt/slides/charts/chart30.xml" Id="R95592dc6065b452d" /></Relationships>
</file>

<file path=ppt/slides/_rels/slide17.xml.rels>&#65279;<?xml version="1.0" encoding="utf-8"?><Relationships xmlns="http://schemas.openxmlformats.org/package/2006/relationships"><Relationship Type="http://schemas.openxmlformats.org/officeDocument/2006/relationships/image" Target="/ppt/media/image3.bin" Id="Rf05f9f81b7d8410e" /><Relationship Type="http://schemas.openxmlformats.org/officeDocument/2006/relationships/image" Target="/ppt/media/image4.bin" Id="R08e6c4b30ba14749" /><Relationship Type="http://schemas.openxmlformats.org/officeDocument/2006/relationships/slideLayout" Target="/ppt/slideLayouts/slideLayout5.xml" Id="R146b9df9bdef45f9" /><Relationship Type="http://schemas.openxmlformats.org/officeDocument/2006/relationships/chart" Target="/ppt/slides/charts/chart32.xml" Id="Re27477da392247fc" /><Relationship Type="http://schemas.openxmlformats.org/officeDocument/2006/relationships/chart" Target="/ppt/slides/charts/chart33.xml" Id="Rebb637b8325b4425" /><Relationship Type="http://schemas.openxmlformats.org/officeDocument/2006/relationships/chart" Target="/ppt/slides/charts/chart34.xml" Id="R55cc3e0763624594" /><Relationship Type="http://schemas.openxmlformats.org/officeDocument/2006/relationships/chart" Target="/ppt/slides/charts/chart35.xml" Id="R474cbaf94c3b48c9" /><Relationship Type="http://schemas.openxmlformats.org/officeDocument/2006/relationships/chart" Target="/ppt/slides/charts/chart36.xml" Id="R88ee01b633154f5d" /></Relationships>
</file>

<file path=ppt/slides/_rels/slide18.xml.rels>&#65279;<?xml version="1.0" encoding="utf-8"?><Relationships xmlns="http://schemas.openxmlformats.org/package/2006/relationships"><Relationship Type="http://schemas.openxmlformats.org/officeDocument/2006/relationships/image" Target="/ppt/media/image3.bin" Id="R6689b25504444bfb" /><Relationship Type="http://schemas.openxmlformats.org/officeDocument/2006/relationships/image" Target="/ppt/media/image4.bin" Id="R39f03a222b3c45db" /><Relationship Type="http://schemas.openxmlformats.org/officeDocument/2006/relationships/slideLayout" Target="/ppt/slideLayouts/slideLayout5.xml" Id="R9b7172b6459f40da" /><Relationship Type="http://schemas.openxmlformats.org/officeDocument/2006/relationships/chart" Target="/ppt/slides/charts/chart38.xml" Id="R9e2966713e5548f5" /><Relationship Type="http://schemas.openxmlformats.org/officeDocument/2006/relationships/chart" Target="/ppt/slides/charts/chart39.xml" Id="Rb556655e99e14240" /><Relationship Type="http://schemas.openxmlformats.org/officeDocument/2006/relationships/chart" Target="/ppt/slides/charts/chart3a.xml" Id="Rd3d0097c964b42fe" /><Relationship Type="http://schemas.openxmlformats.org/officeDocument/2006/relationships/chart" Target="/ppt/slides/charts/chart3b.xml" Id="Rfe5387a38892416e"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4c6fe95a279e4d9b" /></Relationships>
</file>

<file path=ppt/slides/_rels/slide1a.xml.rels>&#65279;<?xml version="1.0" encoding="utf-8"?><Relationships xmlns="http://schemas.openxmlformats.org/package/2006/relationships"><Relationship Type="http://schemas.openxmlformats.org/officeDocument/2006/relationships/chart" Target="/ppt/slides/charts/chart3d.xml" Id="Rbb034c11abfe421b" /><Relationship Type="http://schemas.openxmlformats.org/officeDocument/2006/relationships/slideLayout" Target="/ppt/slideLayouts/slideLayout5.xml" Id="Rfd58ee67e189432b" /></Relationships>
</file>

<file path=ppt/slides/_rels/slide1b.xml.rels>&#65279;<?xml version="1.0" encoding="utf-8"?><Relationships xmlns="http://schemas.openxmlformats.org/package/2006/relationships"><Relationship Type="http://schemas.openxmlformats.org/officeDocument/2006/relationships/chart" Target="/ppt/slides/charts/chart3e.xml" Id="R871bdfd189634b7e" /><Relationship Type="http://schemas.openxmlformats.org/officeDocument/2006/relationships/slideLayout" Target="/ppt/slideLayouts/slideLayout5.xml" Id="Rb528658fae2840fc"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fc7731f44325468d" /><Relationship Type="http://schemas.openxmlformats.org/officeDocument/2006/relationships/chart" Target="/ppt/slides/charts/chart43.xml" Id="R4d33d071104b4285" /><Relationship Type="http://schemas.openxmlformats.org/officeDocument/2006/relationships/chart" Target="/ppt/slides/charts/chart44.xml" Id="Rdd41f3f3c3534804" /><Relationship Type="http://schemas.openxmlformats.org/officeDocument/2006/relationships/chart" Target="/ppt/slides/charts/chart45.xml" Id="Ra9055886b7624db8"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de12e4c89d2441ea"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Montessoriförskolan Småfröna</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6.647727</c:v>
              </c:pt>
              <c:pt idx="1">
                <c:v>6.476923</c:v>
              </c:pt>
              <c:pt idx="2">
                <c:v>6.636364</c:v>
              </c:pt>
              <c:pt idx="3">
                <c:v>6.609375</c:v>
              </c:pt>
              <c:pt idx="4">
                <c:v>6.590909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0.954545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0.045455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0.181818</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0.818182</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0.136364</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0.863636</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0.818182</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0.863636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0.045455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0.772727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0.681818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0.136364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0.136364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0.136364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0.681818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0.227273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0.772727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0.363636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0.590909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0.681818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0.227273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0.136364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0.772727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0.909091</c:v>
              </c:pt>
              <c:pt idx="1">
                <c:v>0.818182</c:v>
              </c:pt>
              <c:pt idx="2">
                <c:v>0.863636</c:v>
              </c:pt>
              <c:pt idx="3">
                <c:v>1.000000</c:v>
              </c:pt>
              <c:pt idx="4">
                <c:v>0.954545</c:v>
              </c:pt>
              <c:pt idx="5">
                <c:v>0.833333</c:v>
              </c:pt>
              <c:pt idx="6">
                <c:v>0.818182</c:v>
              </c:pt>
              <c:pt idx="7">
                <c:v>0.909091</c:v>
              </c:pt>
              <c:pt idx="8">
                <c:v>0.772727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0.875000</c:v>
              </c:pt>
              <c:pt idx="1">
                <c:v>0.785714</c:v>
              </c:pt>
              <c:pt idx="2">
                <c:v>0.785714</c:v>
              </c:pt>
              <c:pt idx="3">
                <c:v>1.000000</c:v>
              </c:pt>
              <c:pt idx="4">
                <c:v>0.928571</c:v>
              </c:pt>
              <c:pt idx="5">
                <c:v>0.761905</c:v>
              </c:pt>
              <c:pt idx="6">
                <c:v>0.785714</c:v>
              </c:pt>
              <c:pt idx="7">
                <c:v>0.857143</c:v>
              </c:pt>
              <c:pt idx="8">
                <c:v>0.642857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0.968750</c:v>
              </c:pt>
              <c:pt idx="1">
                <c:v>0.875000</c:v>
              </c:pt>
              <c:pt idx="2">
                <c:v>1.000000</c:v>
              </c:pt>
              <c:pt idx="3">
                <c:v>1.000000</c:v>
              </c:pt>
              <c:pt idx="4">
                <c:v>1.000000</c:v>
              </c:pt>
              <c:pt idx="5">
                <c:v>0.958333</c:v>
              </c:pt>
              <c:pt idx="6">
                <c:v>0.875000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0.909091</c:v>
              </c:pt>
              <c:pt idx="1">
                <c:v>0.863636</c:v>
              </c:pt>
              <c:pt idx="2">
                <c:v>1.000000</c:v>
              </c:pt>
              <c:pt idx="3">
                <c:v>0.863636</c:v>
              </c:pt>
              <c:pt idx="4">
                <c:v>0.924242</c:v>
              </c:pt>
              <c:pt idx="5">
                <c:v>0.954545</c:v>
              </c:pt>
              <c:pt idx="6">
                <c:v>0.954545</c:v>
              </c:pt>
              <c:pt idx="7">
                <c:v>0.863636</c:v>
              </c:pt>
              <c:pt idx="8">
                <c:v>0.863636</c:v>
              </c:pt>
              <c:pt idx="9">
                <c:v>0.863636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0.857143</c:v>
              </c:pt>
              <c:pt idx="1">
                <c:v>0.785714</c:v>
              </c:pt>
              <c:pt idx="2">
                <c:v>1.000000</c:v>
              </c:pt>
              <c:pt idx="3">
                <c:v>0.785714</c:v>
              </c:pt>
              <c:pt idx="4">
                <c:v>0.904762</c:v>
              </c:pt>
              <c:pt idx="5">
                <c:v>0.928571</c:v>
              </c:pt>
              <c:pt idx="6">
                <c:v>1.000000</c:v>
              </c:pt>
              <c:pt idx="7">
                <c:v>0.785714</c:v>
              </c:pt>
              <c:pt idx="8">
                <c:v>0.785714</c:v>
              </c:pt>
              <c:pt idx="9">
                <c:v>0.785714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1.000000</c:v>
              </c:pt>
              <c:pt idx="1">
                <c:v>1.000000</c:v>
              </c:pt>
              <c:pt idx="2">
                <c:v>1.000000</c:v>
              </c:pt>
              <c:pt idx="3">
                <c:v>1.000000</c:v>
              </c:pt>
              <c:pt idx="4">
                <c:v>0.958333</c:v>
              </c:pt>
              <c:pt idx="5">
                <c:v>1.000000</c:v>
              </c:pt>
              <c:pt idx="6">
                <c:v>0.875000</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0.090909</c:v>
              </c:pt>
              <c:pt idx="1">
                <c:v>0.136364</c:v>
              </c:pt>
              <c:pt idx="2">
                <c:v>0.227273</c:v>
              </c:pt>
              <c:pt idx="3">
                <c:v>0.272727</c:v>
              </c:pt>
              <c:pt idx="4">
                <c:v>0.272727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0.636364</c:v>
              </c:pt>
              <c:pt idx="1">
                <c:v>0.363636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0.681818</c:v>
              </c:pt>
              <c:pt idx="1">
                <c:v>0.318182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558af49487f34cc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bc26204a2f724f83"/>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2f163810a73a470e"/>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55988b40914c4f1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ae79b620bd9b412b"/>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d00893e7d39a4e3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584c79bb516e4f8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020de13f351c48ee"/>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80530558ce6642a7"/>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87c425cdbae44f7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d1efbc0d9e7d4f95"/>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69faf5e17864b7f"/>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c106efb78662461e"/>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7fd14de8dffa4c57"/>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95592dc6065b452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74b7258638c4bd5"/>
            <a:stretch>
              <a:fillRect/>
            </a:stretch>
          </p:blipFill>
          <p:spPr>
            <a:xfrm>
              <a:off x="3713020" y="1644568"/>
              <a:ext cx="2637744" cy="196125"/>
            </a:xfrm>
            <a:prstGeom prst="rect">
              <a:avLst/>
            </a:prstGeom>
          </p:spPr>
        </p:pic>
        <p:pic>
          <p:nvPicPr>
            <p:cNvPr id="5" name="Bildobjekt 4"/>
            <p:cNvPicPr>
              <a:picLocks noChangeAspect="1"/>
            </p:cNvPicPr>
            <p:nvPr/>
          </p:nvPicPr>
          <p:blipFill>
            <a:blip r:embed="R6f368bc2973d4ea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e27477da392247fc"/>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bb637b8325b442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55cc3e0763624594"/>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474cbaf94c3b48c9"/>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88ee01b633154f5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05f9f81b7d8410e"/>
            <a:stretch>
              <a:fillRect/>
            </a:stretch>
          </p:blipFill>
          <p:spPr>
            <a:xfrm>
              <a:off x="3713020" y="1644568"/>
              <a:ext cx="2637744" cy="196125"/>
            </a:xfrm>
            <a:prstGeom prst="rect">
              <a:avLst/>
            </a:prstGeom>
          </p:spPr>
        </p:pic>
        <p:pic>
          <p:nvPicPr>
            <p:cNvPr id="5" name="Bildobjekt 4"/>
            <p:cNvPicPr>
              <a:picLocks noChangeAspect="1"/>
            </p:cNvPicPr>
            <p:nvPr/>
          </p:nvPicPr>
          <p:blipFill>
            <a:blip r:embed="R08e6c4b30ba14749"/>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9e2966713e5548f5"/>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556655e99e1424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d3d0097c964b42fe"/>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fe5387a38892416e"/>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689b25504444bfb"/>
            <a:stretch>
              <a:fillRect/>
            </a:stretch>
          </p:blipFill>
          <p:spPr>
            <a:xfrm>
              <a:off x="3713020" y="1644568"/>
              <a:ext cx="2637744" cy="196125"/>
            </a:xfrm>
            <a:prstGeom prst="rect">
              <a:avLst/>
            </a:prstGeom>
          </p:spPr>
        </p:pic>
        <p:pic>
          <p:nvPicPr>
            <p:cNvPr id="5" name="Bildobjekt 4"/>
            <p:cNvPicPr>
              <a:picLocks noChangeAspect="1"/>
            </p:cNvPicPr>
            <p:nvPr/>
          </p:nvPicPr>
          <p:blipFill>
            <a:blip r:embed="R39f03a222b3c45db"/>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Montessoriförskolan Småfröna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Humlan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Myran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bb034c11abfe421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871bdfd189634b7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Småfröna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4d33d071104b4285"/>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dd41f3f3c3534804"/>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a9055886b7624db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Montessoriförskolan Småfröna</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2017-02-07T12:38:25.588Z</dcterms:created>
  <dcterms:modified xsi:type="dcterms:W3CDTF">2017-02-07T12:38:25.588Z</dcterms:modified>
</cp:coreProperties>
</file>